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3" r:id="rId7"/>
    <p:sldId id="259" r:id="rId8"/>
    <p:sldId id="261" r:id="rId9"/>
    <p:sldId id="260" r:id="rId10"/>
    <p:sldId id="262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2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2.png>
</file>

<file path=ppt/media/image3.pn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200C2-2E98-53AF-11C7-A98F011AEB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9FAAB2-A5B5-F174-D2D7-EE1BDA41B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52095-550D-7766-EF12-42E439FEF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43BB7-5E13-16C3-21D9-401854A9E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16AE9-6698-1944-DA2B-7FCB4E57A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106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C3FE8-83D1-35B6-A68A-1301AC5D6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834897-73B7-43CE-558A-B0A16FE5E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756D8-F8C9-8241-B47A-936D47CBB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F6482-29A9-30E5-FEF1-84A20E20B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02B9C-AF1B-73E0-BF84-94C9AD516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067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678863-3697-4613-35A6-C903848AD7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78A44B-8940-BB33-93A3-96D40169A6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28700-404F-133D-7ABF-9AFC6D308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2742B-C26D-B4DA-38A2-79B6492EE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66FBD-CA93-0F53-0C84-D10B95B0D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67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0BDAF-D517-E992-5CD3-FD5A0E872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024DD-EFD0-06DA-D74E-43CB3CB6E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8FB32-8700-A3F6-0C71-4D9305627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70381-EC11-46CF-0550-863C11735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4E841-11B6-37A3-3C43-7249840C3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710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BE490-9D7A-AE3B-94E6-FB3374B0A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749C29-6D47-5282-2469-C83019A58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A88EF-9E59-555F-50E4-F94949826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E5ACD-F86F-8C7B-59F0-079419520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AD24A-F637-C0B3-BB90-A73E246B2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495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BC72E-7C25-8595-27E4-EBF88AA9F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AF7CD-3F4E-12B1-2489-AC6CA424B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986C94-D141-E7CE-15D1-AD0AD09947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94446F-455D-3563-19A6-5E5433430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F734EE-9897-09DD-C645-E0CF4FB8A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8EFB4-24EE-595A-BD6D-2AB4884B7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615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C73D2-31EF-CF88-0701-CC4B4F01E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B39D5-060E-E9DF-C694-43C6FE370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378A27-42C7-EF34-C82E-F63CD8CCBC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1116CB-ABEB-7930-3CAA-1260A6D873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EAA72A-D492-7698-A72F-102E7F665A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7470EC-4273-9994-3591-4AD4279C0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829382-36B0-61AD-0FCB-93965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F54A88-089A-A56F-6520-056CC4777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47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78D2F-39BF-EBC5-A51B-E49FE4FCF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F0D411-326F-5ECA-D144-8C679EB50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4E5B4B-9651-3886-2AF7-61BCDC6B6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0073C0-87B2-88EE-FE4B-B6EFD04E8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57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61D14A-CF52-3F3F-C826-D2541C6D0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588059-A36C-D5AE-523F-E793BD7D1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7698B4-1F63-6082-6FEF-7FF3D69EF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14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F094-9DFE-9A80-6C73-5958CB24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3EA0F-05C3-612D-B714-9995FA280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C738D2-AFA3-5B29-B62B-24BAC07E22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210D1-2B60-BC41-C5D4-2FCD074E8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80772E-0CFE-F992-EF89-D69E9A5D2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2F714-FC89-D78D-D924-158C49246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08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3627A-0257-F19A-8C58-55B5D5098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30239C-7E8E-43B2-C37A-5B708C361C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37E0D-0ACA-F472-2699-40C5928E02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442E1-F664-F0B6-BB1B-DCB16460C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2BDC1-E3BC-4306-9A23-3A00B73F4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FC208D-27BC-A492-D2E9-2BB310DE4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874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AD3BB1-B9BB-A160-8BC1-EE14E3CFD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469F2-B8BC-A0CE-9314-930098199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EFD23-FD8E-A289-28B6-9A2E579B2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223BA5-3657-49AB-8194-8BE445C294D9}" type="datetimeFigureOut">
              <a:rPr lang="zh-CN" altLang="en-US" smtClean="0"/>
              <a:t>2024/8/11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9443C-CE92-0BC3-74FA-E3CFCE08A0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D160B-1126-460B-54BE-18B8DE0C5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50DBB1-09BE-4E00-A939-3DFC98F5E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5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.com/lit/ds/symlink/drv8302.pdf?ts=1723239724335&amp;ref_url=https%253A%252F%252Fwww.mouser.com%252F" TargetMode="External"/><Relationship Id="rId2" Type="http://schemas.openxmlformats.org/officeDocument/2006/relationships/hyperlink" Target="https://docs.simplefoc.com/drv8302_exampl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engfoc.com/#/dengfoc/%E7%81%AF%E5%93%A5%E6%89%8B%E6%8A%8A%E6%89%8B%E6%95%99%E4%BD%A0%E5%86%99FOC%E7%AE%97%E6%B3%95/4.2FOC%E5%BC%80%E7%8E%AF%E9%80%9F%E5%BA%A6%E4%BB%A3%E7%A0%81%E7%9A%84%E6%92%B0%E5%86%99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FB56B-2B36-3E10-4D86-2D86275B5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337" y="0"/>
            <a:ext cx="83813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491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C35FF1-4D47-C507-D9A3-79B4A45B6E8B}"/>
              </a:ext>
            </a:extLst>
          </p:cNvPr>
          <p:cNvSpPr txBox="1"/>
          <p:nvPr/>
        </p:nvSpPr>
        <p:spPr>
          <a:xfrm>
            <a:off x="890494" y="519953"/>
            <a:ext cx="92515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参考链接</a:t>
            </a:r>
            <a:endParaRPr lang="en-US" altLang="zh-CN" dirty="0"/>
          </a:p>
          <a:p>
            <a:r>
              <a:rPr lang="en-US" altLang="zh-CN" dirty="0"/>
              <a:t>Reference:</a:t>
            </a:r>
          </a:p>
          <a:p>
            <a:endParaRPr lang="en-US" altLang="zh-CN" dirty="0"/>
          </a:p>
          <a:p>
            <a:r>
              <a:rPr lang="en-US" altLang="zh-CN" dirty="0">
                <a:hlinkClick r:id="rId2"/>
              </a:rPr>
              <a:t>https://docs.simplefoc.com/drv8302_example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https://www.ti.com/lit/ds/symlink/drv8302.pdf?ts=1723239724335&amp;ref_url=https%253A%252F%252Fwww.mouser.com%252F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http://dengfoc.com/#/dengfoc/%E7%81%AF%E5%93%A5%E6%89%8B%E6%8A%8A%E6%89%8B%E6%95%99%E4%BD%A0%E5%86%99FOC%E7%AE%97%E6%B3%95/4.2FOC%E5%BC%80%E7%8E%AF%E9%80%9F%E5%BA%A6%E4%BB%A3%E7%A0%81%E7%9A%84%E6%92%B0%E5%86%99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6693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E1EC7-69CC-FFAD-07A5-32FF8C66F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B4585-79F6-CE17-B7BA-3DCDAB67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D44120-6161-D333-128F-3C6AE9B4A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950" y="0"/>
            <a:ext cx="96840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44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5DE03-C5DF-7A89-6251-4CF529647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CC4B4-D318-1F52-F6BE-78CC1B296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8B7090-C308-4C00-36BB-550D8407D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215" y="0"/>
            <a:ext cx="9607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014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61DB4-2280-603C-9BA9-ED7190DB6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Picture 6" descr="A close-up of a machine&#10;&#10;Description automatically generated">
            <a:extLst>
              <a:ext uri="{FF2B5EF4-FFF2-40B4-BE49-F238E27FC236}">
                <a16:creationId xmlns:a16="http://schemas.microsoft.com/office/drawing/2014/main" id="{8DBE485C-5E76-2111-8997-109543571E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289" y="73936"/>
            <a:ext cx="8946837" cy="67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05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6E428-C0C5-960C-005D-A4D2F7BA1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2D0B6-5DB9-F5D3-47AF-DB8A10E17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 descr="A close up of a machine&#10;&#10;Description automatically generated">
            <a:extLst>
              <a:ext uri="{FF2B5EF4-FFF2-40B4-BE49-F238E27FC236}">
                <a16:creationId xmlns:a16="http://schemas.microsoft.com/office/drawing/2014/main" id="{8453A144-EA6F-4F8B-4971-E70664407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82" y="136712"/>
            <a:ext cx="8779435" cy="65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187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1929C-8A41-EBF2-2C11-6F578E328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 descr="A close-up of a machine&#10;&#10;Description automatically generated">
            <a:extLst>
              <a:ext uri="{FF2B5EF4-FFF2-40B4-BE49-F238E27FC236}">
                <a16:creationId xmlns:a16="http://schemas.microsoft.com/office/drawing/2014/main" id="{36D18359-A971-992D-1151-105E2BDAD3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53" y="107587"/>
            <a:ext cx="8860570" cy="6642825"/>
          </a:xfrm>
        </p:spPr>
      </p:pic>
    </p:spTree>
    <p:extLst>
      <p:ext uri="{BB962C8B-B14F-4D97-AF65-F5344CB8AC3E}">
        <p14:creationId xmlns:p14="http://schemas.microsoft.com/office/powerpoint/2010/main" val="3899592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34E1B-A2F8-6230-F410-B1B962EF6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AA1F6F-91EB-8818-4FCD-D3AE6EA42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87" y="67166"/>
            <a:ext cx="5190566" cy="3757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EEF96D-0633-64BE-10C0-23EC8011CE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3" t="11601" r="53610"/>
          <a:stretch/>
        </p:blipFill>
        <p:spPr>
          <a:xfrm>
            <a:off x="916641" y="3594354"/>
            <a:ext cx="3972859" cy="32636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658379-1F31-9E2B-7A7B-3D5ABCE7D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353" y="960259"/>
            <a:ext cx="6281271" cy="441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504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EF61-A5F9-7C29-21CF-8B9D24CBB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 descr="A hand holding a battery&#10;&#10;Description automatically generated">
            <a:extLst>
              <a:ext uri="{FF2B5EF4-FFF2-40B4-BE49-F238E27FC236}">
                <a16:creationId xmlns:a16="http://schemas.microsoft.com/office/drawing/2014/main" id="{D1ABCEED-AB1B-530D-8B63-3EB300B225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877" y="165835"/>
            <a:ext cx="8705182" cy="6526330"/>
          </a:xfrm>
        </p:spPr>
      </p:pic>
    </p:spTree>
    <p:extLst>
      <p:ext uri="{BB962C8B-B14F-4D97-AF65-F5344CB8AC3E}">
        <p14:creationId xmlns:p14="http://schemas.microsoft.com/office/powerpoint/2010/main" val="2249136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D84C8-FE56-2E58-89A1-27484F2B2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 descr="A close-up of a computer&#10;&#10;Description automatically generated">
            <a:extLst>
              <a:ext uri="{FF2B5EF4-FFF2-40B4-BE49-F238E27FC236}">
                <a16:creationId xmlns:a16="http://schemas.microsoft.com/office/drawing/2014/main" id="{DCEAB7B6-A96A-2684-F5ED-C9947233DC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301" y="77694"/>
            <a:ext cx="8741397" cy="6553480"/>
          </a:xfrm>
        </p:spPr>
      </p:pic>
    </p:spTree>
    <p:extLst>
      <p:ext uri="{BB962C8B-B14F-4D97-AF65-F5344CB8AC3E}">
        <p14:creationId xmlns:p14="http://schemas.microsoft.com/office/powerpoint/2010/main" val="1191644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137</Words>
  <Application>Microsoft Office PowerPoint</Application>
  <PresentationFormat>Widescreen</PresentationFormat>
  <Paragraphs>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Dingming Lu</dc:creator>
  <cp:lastModifiedBy>Dingming Lu</cp:lastModifiedBy>
  <cp:revision>4</cp:revision>
  <dcterms:created xsi:type="dcterms:W3CDTF">2024-08-11T19:27:47Z</dcterms:created>
  <dcterms:modified xsi:type="dcterms:W3CDTF">2024-08-12T00:04:12Z</dcterms:modified>
</cp:coreProperties>
</file>

<file path=docProps/thumbnail.jpeg>
</file>